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Remplacer par un pronom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5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Remplace le groupe souligné par </a:t>
            </a:r>
            <a:br>
              <a:rPr lang="fr-FR" b="1" dirty="0"/>
            </a:br>
            <a:r>
              <a:rPr lang="fr-FR" b="1" dirty="0"/>
              <a:t>un pronom.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Ils inviteront </a:t>
            </a:r>
            <a:r>
              <a:rPr lang="fr-FR" sz="3600" u="sng" dirty="0"/>
              <a:t>ma mère </a:t>
            </a:r>
            <a:r>
              <a:rPr lang="fr-FR" sz="3600" dirty="0"/>
              <a:t>pour le repas</a:t>
            </a:r>
            <a:r>
              <a:rPr lang="fr-FR" sz="3600" dirty="0">
                <a:solidFill>
                  <a:srgbClr val="7030A0"/>
                </a:solidFill>
              </a:rPr>
              <a:t>.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Il me fallait </a:t>
            </a:r>
            <a:r>
              <a:rPr lang="fr-FR" sz="3600" u="sng" dirty="0"/>
              <a:t>cette nouvelle carte</a:t>
            </a:r>
            <a:r>
              <a:rPr lang="fr-FR" sz="3600" dirty="0"/>
              <a:t> !</a:t>
            </a:r>
          </a:p>
          <a:p>
            <a:pPr marL="0" indent="0">
              <a:buNone/>
            </a:pPr>
            <a:endParaRPr lang="fr-FR" dirty="0">
              <a:solidFill>
                <a:srgbClr val="13B794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603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Ils </a:t>
            </a:r>
            <a:r>
              <a:rPr lang="fr-FR" sz="3600" u="sng" dirty="0"/>
              <a:t>l’</a:t>
            </a:r>
            <a:r>
              <a:rPr lang="fr-FR" sz="3600" dirty="0"/>
              <a:t>inviteront pour le repas.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Il me </a:t>
            </a:r>
            <a:r>
              <a:rPr lang="fr-FR" sz="3600" u="sng" dirty="0"/>
              <a:t>la</a:t>
            </a:r>
            <a:r>
              <a:rPr lang="fr-FR" sz="3600" dirty="0"/>
              <a:t> fallait !</a:t>
            </a:r>
          </a:p>
          <a:p>
            <a:pPr marL="0" indent="0">
              <a:buNone/>
            </a:pPr>
            <a:endParaRPr lang="fr-FR" dirty="0">
              <a:solidFill>
                <a:srgbClr val="13B794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933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Remplace le groupe souligné par </a:t>
            </a:r>
            <a:br>
              <a:rPr lang="fr-FR" b="1" dirty="0"/>
            </a:br>
            <a:r>
              <a:rPr lang="fr-FR" b="1" dirty="0"/>
              <a:t>un pronom.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u="sng" dirty="0"/>
              <a:t>Les planètes, les étoiles et les comètes</a:t>
            </a:r>
            <a:r>
              <a:rPr lang="fr-FR" sz="3600" dirty="0"/>
              <a:t> sont des astres.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u="sng" dirty="0"/>
              <a:t>Les maisons, les immeubles </a:t>
            </a:r>
            <a:r>
              <a:rPr lang="fr-FR" sz="3600" dirty="0"/>
              <a:t>sont des habitations.</a:t>
            </a:r>
          </a:p>
          <a:p>
            <a:pPr marL="0" indent="0">
              <a:buNone/>
            </a:pPr>
            <a:endParaRPr lang="fr-FR" dirty="0">
              <a:solidFill>
                <a:srgbClr val="13B794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lvl="0" indent="0">
              <a:buClr>
                <a:srgbClr val="A5300F"/>
              </a:buClr>
              <a:buNone/>
            </a:pPr>
            <a:r>
              <a:rPr lang="fr-FR" sz="3600" u="sng" dirty="0"/>
              <a:t>Elle</a:t>
            </a:r>
            <a:r>
              <a:rPr lang="fr-FR" sz="3600" dirty="0"/>
              <a:t>s sont des astres.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u="sng" dirty="0"/>
              <a:t>Ils</a:t>
            </a:r>
            <a:r>
              <a:rPr lang="fr-FR" sz="3600" dirty="0"/>
              <a:t> sont des habitations.</a:t>
            </a:r>
          </a:p>
          <a:p>
            <a:pPr marL="0" indent="0">
              <a:buNone/>
            </a:pPr>
            <a:endParaRPr lang="fr-FR" dirty="0">
              <a:solidFill>
                <a:srgbClr val="13B794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Remplace le groupe souligné par </a:t>
            </a:r>
            <a:br>
              <a:rPr lang="fr-FR" b="1" dirty="0"/>
            </a:br>
            <a:r>
              <a:rPr lang="fr-FR" b="1" dirty="0"/>
              <a:t>un pronom.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Hier, </a:t>
            </a:r>
            <a:r>
              <a:rPr lang="fr-FR" sz="3600" u="sng" dirty="0"/>
              <a:t>Mounir et moi</a:t>
            </a:r>
            <a:r>
              <a:rPr lang="fr-FR" sz="3600" dirty="0"/>
              <a:t> avons fait de l’escalade.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u="sng" dirty="0"/>
              <a:t>Camille, Laurène et Mia</a:t>
            </a:r>
            <a:r>
              <a:rPr lang="fr-FR" sz="3600" dirty="0"/>
              <a:t> sont à la piscine.</a:t>
            </a:r>
          </a:p>
          <a:p>
            <a:pPr marL="0" indent="0">
              <a:buNone/>
            </a:pPr>
            <a:endParaRPr lang="fr-FR" dirty="0">
              <a:solidFill>
                <a:srgbClr val="13B794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944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Hier, </a:t>
            </a:r>
            <a:r>
              <a:rPr lang="fr-FR" sz="3600" u="sng" dirty="0"/>
              <a:t>nou</a:t>
            </a:r>
            <a:r>
              <a:rPr lang="fr-FR" sz="3600" dirty="0"/>
              <a:t>s avons fait de l’escalade.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Clr>
                <a:srgbClr val="A5300F"/>
              </a:buClr>
              <a:buNone/>
            </a:pPr>
            <a:r>
              <a:rPr lang="fr-FR" sz="3600" u="sng" dirty="0"/>
              <a:t>Elles</a:t>
            </a:r>
            <a:r>
              <a:rPr lang="fr-FR" sz="3600" dirty="0"/>
              <a:t> sont à la piscine.</a:t>
            </a:r>
          </a:p>
          <a:p>
            <a:pPr marL="0" indent="0">
              <a:buNone/>
            </a:pPr>
            <a:endParaRPr lang="fr-FR" dirty="0">
              <a:solidFill>
                <a:srgbClr val="13B794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46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Remplace le groupe souligné par </a:t>
            </a:r>
            <a:br>
              <a:rPr lang="fr-FR" b="1" dirty="0"/>
            </a:br>
            <a:r>
              <a:rPr lang="fr-FR" b="1" dirty="0"/>
              <a:t>un pronom.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u="sng" dirty="0"/>
              <a:t>L’astéroïde</a:t>
            </a:r>
            <a:r>
              <a:rPr lang="fr-FR" sz="3600" dirty="0"/>
              <a:t> pourrait détruire une ville entière. 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u="sng" dirty="0"/>
              <a:t>Marc et toi</a:t>
            </a:r>
            <a:r>
              <a:rPr lang="fr-FR" sz="3600" dirty="0"/>
              <a:t> aviez raison !</a:t>
            </a:r>
          </a:p>
          <a:p>
            <a:pPr marL="0" indent="0">
              <a:buNone/>
            </a:pPr>
            <a:endParaRPr lang="fr-FR" dirty="0">
              <a:solidFill>
                <a:srgbClr val="13B794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847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u="sng" dirty="0"/>
              <a:t>Il</a:t>
            </a:r>
            <a:r>
              <a:rPr lang="fr-FR" sz="3600" dirty="0"/>
              <a:t> pourrait détruire une ville entière.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u="sng" dirty="0"/>
              <a:t>Vous</a:t>
            </a:r>
            <a:r>
              <a:rPr lang="fr-FR" sz="3600" dirty="0"/>
              <a:t> aviez raison !</a:t>
            </a:r>
          </a:p>
          <a:p>
            <a:pPr marL="0" indent="0">
              <a:buNone/>
            </a:pPr>
            <a:endParaRPr lang="fr-FR" dirty="0">
              <a:solidFill>
                <a:srgbClr val="13B794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060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Remplace le groupe souligné par </a:t>
            </a:r>
            <a:br>
              <a:rPr lang="fr-FR" b="1" dirty="0"/>
            </a:br>
            <a:r>
              <a:rPr lang="fr-FR" b="1" dirty="0"/>
              <a:t>un pronom.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Il promenait </a:t>
            </a:r>
            <a:r>
              <a:rPr lang="fr-FR" sz="3600" u="sng" dirty="0"/>
              <a:t>son chien </a:t>
            </a:r>
            <a:r>
              <a:rPr lang="fr-FR" sz="3600" dirty="0"/>
              <a:t>quand je suis arrivé.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J’ai retrouvé </a:t>
            </a:r>
            <a:r>
              <a:rPr lang="fr-FR" sz="3600" u="sng" dirty="0"/>
              <a:t>mon sac </a:t>
            </a:r>
            <a:r>
              <a:rPr lang="fr-FR" sz="3600" dirty="0"/>
              <a:t>sous la table.</a:t>
            </a:r>
          </a:p>
          <a:p>
            <a:pPr marL="0" indent="0">
              <a:buNone/>
            </a:pPr>
            <a:endParaRPr lang="fr-FR" dirty="0">
              <a:solidFill>
                <a:srgbClr val="13B794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557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Il </a:t>
            </a:r>
            <a:r>
              <a:rPr lang="fr-FR" sz="3600" u="sng" dirty="0"/>
              <a:t>le</a:t>
            </a:r>
            <a:r>
              <a:rPr lang="fr-FR" sz="3600" dirty="0"/>
              <a:t> promenait quand je suis arrivé.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Je </a:t>
            </a:r>
            <a:r>
              <a:rPr lang="fr-FR" sz="3600" u="sng" dirty="0"/>
              <a:t>l’</a:t>
            </a:r>
            <a:r>
              <a:rPr lang="fr-FR" sz="3600" dirty="0"/>
              <a:t>ai retrouvé sous la table.</a:t>
            </a:r>
          </a:p>
          <a:p>
            <a:pPr marL="0" indent="0">
              <a:buNone/>
            </a:pPr>
            <a:endParaRPr lang="fr-FR" dirty="0">
              <a:solidFill>
                <a:srgbClr val="13B794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7999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267</Words>
  <Application>Microsoft Office PowerPoint</Application>
  <PresentationFormat>Grand écran</PresentationFormat>
  <Paragraphs>83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1</vt:lpstr>
      <vt:lpstr>Remplace le groupe souligné par  un pronom. </vt:lpstr>
      <vt:lpstr>Correction</vt:lpstr>
      <vt:lpstr>Remplace le groupe souligné par  un pronom. </vt:lpstr>
      <vt:lpstr>Correction</vt:lpstr>
      <vt:lpstr>Remplace le groupe souligné par  un pronom. </vt:lpstr>
      <vt:lpstr>Correction</vt:lpstr>
      <vt:lpstr>Remplace le groupe souligné par  un pronom. </vt:lpstr>
      <vt:lpstr>Correction</vt:lpstr>
      <vt:lpstr>Remplace le groupe souligné par  un pronom.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21</cp:revision>
  <dcterms:created xsi:type="dcterms:W3CDTF">2021-07-17T07:25:24Z</dcterms:created>
  <dcterms:modified xsi:type="dcterms:W3CDTF">2021-12-12T20:39:54Z</dcterms:modified>
</cp:coreProperties>
</file>